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8"/>
  </p:notesMasterIdLst>
  <p:sldIdLst>
    <p:sldId id="256" r:id="rId3"/>
    <p:sldId id="257" r:id="rId4"/>
    <p:sldId id="269" r:id="rId5"/>
    <p:sldId id="265" r:id="rId6"/>
    <p:sldId id="282" r:id="rId7"/>
    <p:sldId id="290" r:id="rId8"/>
    <p:sldId id="291" r:id="rId9"/>
    <p:sldId id="283" r:id="rId10"/>
    <p:sldId id="270" r:id="rId11"/>
    <p:sldId id="292" r:id="rId12"/>
    <p:sldId id="275" r:id="rId13"/>
    <p:sldId id="267" r:id="rId14"/>
    <p:sldId id="279" r:id="rId15"/>
    <p:sldId id="266" r:id="rId16"/>
    <p:sldId id="285" r:id="rId17"/>
    <p:sldId id="286" r:id="rId18"/>
    <p:sldId id="272" r:id="rId19"/>
    <p:sldId id="276" r:id="rId20"/>
    <p:sldId id="284" r:id="rId21"/>
    <p:sldId id="287" r:id="rId22"/>
    <p:sldId id="273" r:id="rId23"/>
    <p:sldId id="264" r:id="rId24"/>
    <p:sldId id="277" r:id="rId25"/>
    <p:sldId id="288"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7"/>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8.1"/><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0.gi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2/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
            <a:extLst>
              <a:ext uri="{FF2B5EF4-FFF2-40B4-BE49-F238E27FC236}">
                <a16:creationId xmlns:a16="http://schemas.microsoft.com/office/drawing/2014/main" id="{17F9C89B-4CEC-4CFA-A94C-4AD2AC51643E}"/>
              </a:ext>
            </a:extLst>
          </p:cNvPr>
          <p:cNvSpPr>
            <a:spLocks noGrp="1"/>
          </p:cNvSpPr>
          <p:nvPr>
            <p:ph type="subTitle" idx="1"/>
          </p:nvPr>
        </p:nvSpPr>
        <p:spPr/>
        <p:txBody>
          <a:bodyPr/>
          <a:lstStyle/>
          <a:p>
            <a:r>
              <a:t>File created on: 4/13/2022 2:08:02 AM</a:t>
            </a:r>
          </a:p>
        </p:txBody>
      </p:sp>
      <p:sp>
        <p:nvSpPr>
          <p:cNvPr id="5" name="Title 4">
            <a:extLst>
              <a:ext uri="{FF2B5EF4-FFF2-40B4-BE49-F238E27FC236}">
                <a16:creationId xmlns:a16="http://schemas.microsoft.com/office/drawing/2014/main" id="{355EDDE5-94F6-4C05-A844-4A2BC05677EE}"/>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728856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pic>
        <p:nvPicPr>
          <p:cNvPr id="3" name="Picture 2" descr="A screenshot of a computer&#10;&#10;Description automatically generated with medium confidence">
            <a:extLst>
              <a:ext uri="{FF2B5EF4-FFF2-40B4-BE49-F238E27FC236}">
                <a16:creationId xmlns:a16="http://schemas.microsoft.com/office/drawing/2014/main" id="{7367CA42-EC11-4876-AA40-57E841A57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4735" y="0"/>
            <a:ext cx="3677265" cy="6858000"/>
          </a:xfrm>
          <a:prstGeom prst="rect">
            <a:avLst/>
          </a:prstGeom>
        </p:spPr>
      </p:pic>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2"/>
          <a:stretch>
            <a:fillRect/>
          </a:stretch>
        </p:blipFill>
        <p:spPr>
          <a:xfrm>
            <a:off x="686292" y="0"/>
            <a:ext cx="10255045" cy="6411247"/>
          </a:xfrm>
          <a:prstGeom prst="rect">
            <a:avLst/>
          </a:prstGeom>
        </p:spPr>
      </p:pic>
      <p:sp>
        <p:nvSpPr>
          <p:cNvPr id="6" name="slide1">
            <a:extLst>
              <a:ext uri="{FF2B5EF4-FFF2-40B4-BE49-F238E27FC236}">
                <a16:creationId xmlns:a16="http://schemas.microsoft.com/office/drawing/2014/main" id="{AC1217A2-623F-4E87-93F4-C3CD272C7DB6}"/>
              </a:ext>
            </a:extLst>
          </p:cNvPr>
          <p:cNvSpPr txBox="1">
            <a:spLocks/>
          </p:cNvSpPr>
          <p:nvPr/>
        </p:nvSpPr>
        <p:spPr>
          <a:xfrm>
            <a:off x="9690674" y="0"/>
            <a:ext cx="2501326" cy="446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a:hlinkClick r:id="rId3"/>
              </a:rPr>
              <a:t>Highlight Job title 2</a:t>
            </a:r>
            <a:endParaRPr lang="en-us" sz="2400" dirty="0">
              <a:hlinkClick r:id="rId3"/>
            </a:endParaRP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5844</TotalTime>
  <Words>1205</Words>
  <Application>Microsoft Office PowerPoint</Application>
  <PresentationFormat>Widescreen</PresentationFormat>
  <Paragraphs>139</Paragraphs>
  <Slides>25</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25</vt:i4>
      </vt:variant>
    </vt:vector>
  </HeadingPairs>
  <TitlesOfParts>
    <vt:vector size="47"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32</cp:revision>
  <dcterms:created xsi:type="dcterms:W3CDTF">2022-03-07T03:26:23Z</dcterms:created>
  <dcterms:modified xsi:type="dcterms:W3CDTF">2022-04-13T03:24:27Z</dcterms:modified>
</cp:coreProperties>
</file>